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embeddedFontLst>
    <p:embeddedFont>
      <p:font typeface="Garamond" panose="02020404030301010803" pitchFamily="18" charset="0"/>
      <p:regular r:id="rId18"/>
      <p:bold r:id="rId19"/>
      <p:italic r:id="rId20"/>
      <p:boldItalic r:id="rId21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8" name="Google Shape;18;p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3" name="Google Shape;53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3" name="Google Shape;63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9" name="Google Shape;69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7" name="Google Shape;7;p1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mp"/><Relationship Id="rId5" Type="http://schemas.openxmlformats.org/officeDocument/2006/relationships/image" Target="../media/image29.jpg"/><Relationship Id="rId4" Type="http://schemas.openxmlformats.org/officeDocument/2006/relationships/hyperlink" Target="http://drive.google.com/file/d/1wiAFxJJO5UNgstP8i2TF9IYSZOvYOge8/vie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zh-TW"/>
              <a:t>智慧感應消毒自走車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zh-TW" sz="6400">
                <a:latin typeface="Garamond"/>
                <a:ea typeface="Garamond"/>
                <a:cs typeface="Garamond"/>
                <a:sym typeface="Garamond"/>
              </a:rPr>
              <a:t>訊三善  組長:黃韋捷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15000"/>
              <a:buNone/>
            </a:pPr>
            <a:r>
              <a:rPr lang="zh-TW" sz="6400">
                <a:latin typeface="Garamond"/>
                <a:ea typeface="Garamond"/>
                <a:cs typeface="Garamond"/>
                <a:sym typeface="Garamond"/>
              </a:rPr>
              <a:t>              組員:鄭丞佑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15000"/>
              <a:buNone/>
            </a:pPr>
            <a:r>
              <a:rPr lang="zh-TW" sz="6400">
                <a:latin typeface="Garamond"/>
                <a:ea typeface="Garamond"/>
                <a:cs typeface="Garamond"/>
                <a:sym typeface="Garamond"/>
              </a:rPr>
              <a:t>                       吳華湋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ct val="115000"/>
              <a:buNone/>
            </a:pPr>
            <a:r>
              <a:rPr lang="zh-TW" sz="6400">
                <a:latin typeface="Garamond"/>
                <a:ea typeface="Garamond"/>
                <a:cs typeface="Garamond"/>
                <a:sym typeface="Garamond"/>
              </a:rPr>
              <a:t>                      歐睿璿         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SzPct val="115000"/>
              <a:buNone/>
            </a:pPr>
            <a:r>
              <a:rPr lang="zh-TW"/>
              <a:t/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 dirty="0" smtClean="0"/>
              <a:t>元件</a:t>
            </a:r>
            <a:r>
              <a:rPr lang="zh-TW" altLang="en-US" dirty="0" smtClean="0"/>
              <a:t>圖</a:t>
            </a:r>
            <a:endParaRPr dirty="0"/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190" y="2603352"/>
            <a:ext cx="1701147" cy="159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7332" y="2509390"/>
            <a:ext cx="2847830" cy="169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8788" y="4405893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9112" y="4485903"/>
            <a:ext cx="1866900" cy="104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86" y="2872164"/>
            <a:ext cx="2617563" cy="30674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5C40"/>
              </a:buClr>
              <a:buSzPts val="4400"/>
              <a:buFont typeface="Garamond"/>
              <a:buNone/>
            </a:pPr>
            <a:r>
              <a:rPr lang="zh-TW">
                <a:solidFill>
                  <a:srgbClr val="685C40"/>
                </a:solidFill>
                <a:latin typeface="Garamond"/>
                <a:ea typeface="Garamond"/>
                <a:cs typeface="Garamond"/>
                <a:sym typeface="Garamond"/>
              </a:rPr>
              <a:t>ESP32</a:t>
            </a:r>
            <a:endParaRPr>
              <a:solidFill>
                <a:srgbClr val="685C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7" name="Google Shape;23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62015" y="4206685"/>
            <a:ext cx="1983648" cy="186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398" y="2475246"/>
            <a:ext cx="5232129" cy="371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6465349" y="2582824"/>
            <a:ext cx="369166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ESP32是一系列低成本，低功耗的單晶片微控制器，集成了Wi-Fi和雙模藍牙。 ESP32系列採用Tensilica Xtensa LX6微處理器，包括雙核心和單核變體，內建天線開關，RF變換器，功率放大器，低雜訊接收放大器，濾波器和電源管理模組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 dirty="0" smtClean="0"/>
              <a:t>Arduino</a:t>
            </a:r>
            <a:r>
              <a:rPr lang="zh-TW" altLang="en-US" dirty="0" smtClean="0"/>
              <a:t>介紹</a:t>
            </a:r>
            <a:endParaRPr dirty="0"/>
          </a:p>
        </p:txBody>
      </p:sp>
      <p:pic>
        <p:nvPicPr>
          <p:cNvPr id="245" name="Google Shape;245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9358" y="2568221"/>
            <a:ext cx="3780565" cy="2573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/>
          <p:nvPr/>
        </p:nvSpPr>
        <p:spPr>
          <a:xfrm>
            <a:off x="5432586" y="2654859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r>
              <a:rPr lang="en-US" altLang="zh-TW" b="1" dirty="0"/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板和軟體分發。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同時也是一個方便又簡單的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，讓我們更有效利用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去寫程式做專題。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Arduino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板可以以預裝的形式商業銷售，也可以作為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套件購買。</a:t>
            </a:r>
            <a:endParaRPr sz="24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作品說明書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這台車</a:t>
            </a:r>
            <a:r>
              <a:rPr lang="zh-TW" altLang="en-US" dirty="0" smtClean="0"/>
              <a:t>是利用叫</a:t>
            </a:r>
            <a:r>
              <a:rPr lang="en-US" altLang="zh-TW" dirty="0" err="1" smtClean="0"/>
              <a:t>keyes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btcar</a:t>
            </a:r>
            <a:r>
              <a:rPr lang="zh-TW" altLang="en-US" dirty="0" smtClean="0"/>
              <a:t>的手機</a:t>
            </a:r>
            <a:r>
              <a:rPr lang="zh-TW" altLang="en-US" dirty="0"/>
              <a:t>程式連結藍芽</a:t>
            </a:r>
            <a:r>
              <a:rPr lang="zh-TW" altLang="en-US" dirty="0" smtClean="0"/>
              <a:t>操作車子，並且利用手機來遠端遙控車子，讓上面的自動噴霧器連接電源感應</a:t>
            </a:r>
            <a:r>
              <a:rPr lang="zh-TW" altLang="en-US" dirty="0"/>
              <a:t>到物品就噴酒精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976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成品展示</a:t>
            </a:r>
            <a:endParaRPr/>
          </a:p>
        </p:txBody>
      </p:sp>
      <p:pic>
        <p:nvPicPr>
          <p:cNvPr id="253" name="Google Shape;2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5502" y="2724739"/>
            <a:ext cx="2575599" cy="343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 title="320793495_8531816523556761_7657514424086692098_n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0140" y="2635275"/>
            <a:ext cx="2391826" cy="30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724739"/>
            <a:ext cx="3321203" cy="286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/>
        </p:nvSpPr>
        <p:spPr>
          <a:xfrm>
            <a:off x="1962615" y="2330605"/>
            <a:ext cx="8184995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TW" sz="9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600"/>
              <a:buFont typeface="Garamond"/>
              <a:buNone/>
            </a:pPr>
            <a:r>
              <a:rPr lang="zh-TW" sz="6600">
                <a:solidFill>
                  <a:srgbClr val="00B050"/>
                </a:solidFill>
              </a:rPr>
              <a:t> </a:t>
            </a:r>
            <a:r>
              <a:rPr lang="zh-TW" sz="6600">
                <a:solidFill>
                  <a:srgbClr val="685C40"/>
                </a:solidFill>
              </a:rPr>
              <a:t>目  錄</a:t>
            </a:r>
            <a:endParaRPr sz="6600">
              <a:solidFill>
                <a:srgbClr val="685C40"/>
              </a:solidFill>
            </a:endParaRPr>
          </a:p>
        </p:txBody>
      </p:sp>
      <p:grpSp>
        <p:nvGrpSpPr>
          <p:cNvPr id="158" name="Google Shape;158;p20"/>
          <p:cNvGrpSpPr/>
          <p:nvPr/>
        </p:nvGrpSpPr>
        <p:grpSpPr>
          <a:xfrm>
            <a:off x="2775507" y="2623730"/>
            <a:ext cx="7088492" cy="2797994"/>
            <a:chOff x="368857" y="95371"/>
            <a:chExt cx="7088492" cy="2797994"/>
          </a:xfrm>
        </p:grpSpPr>
        <p:sp>
          <p:nvSpPr>
            <p:cNvPr id="159" name="Google Shape;159;p20"/>
            <p:cNvSpPr/>
            <p:nvPr/>
          </p:nvSpPr>
          <p:spPr>
            <a:xfrm rot="10800000">
              <a:off x="702969" y="95371"/>
              <a:ext cx="5058854" cy="623423"/>
            </a:xfrm>
            <a:prstGeom prst="homePlate">
              <a:avLst>
                <a:gd name="adj" fmla="val 50000"/>
              </a:avLst>
            </a:prstGeom>
            <a:solidFill>
              <a:srgbClr val="B05D2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858825" y="95371"/>
              <a:ext cx="4902998" cy="62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9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zh-TW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研究主題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1002734" y="127122"/>
              <a:ext cx="623423" cy="62342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 rot="10800000">
              <a:off x="2271467" y="890889"/>
              <a:ext cx="5058854" cy="623423"/>
            </a:xfrm>
            <a:prstGeom prst="homePlate">
              <a:avLst>
                <a:gd name="adj" fmla="val 50000"/>
              </a:avLst>
            </a:prstGeom>
            <a:solidFill>
              <a:srgbClr val="B05D2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2427323" y="890889"/>
              <a:ext cx="4902998" cy="62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9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zh-TW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流程、甘特、電路圖展示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2673340" y="855859"/>
              <a:ext cx="623423" cy="62342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 rot="10800000">
              <a:off x="368857" y="1592790"/>
              <a:ext cx="5625547" cy="517422"/>
            </a:xfrm>
            <a:prstGeom prst="homePlate">
              <a:avLst>
                <a:gd name="adj" fmla="val 50000"/>
              </a:avLst>
            </a:prstGeom>
            <a:solidFill>
              <a:srgbClr val="B05D2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498212" y="1592790"/>
              <a:ext cx="5496192" cy="51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9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zh-TW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元件介紹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54530" y="1520738"/>
              <a:ext cx="623423" cy="623423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 rot="10800000">
              <a:off x="2398495" y="2269942"/>
              <a:ext cx="5058854" cy="623423"/>
            </a:xfrm>
            <a:prstGeom prst="homePlate">
              <a:avLst>
                <a:gd name="adj" fmla="val 50000"/>
              </a:avLst>
            </a:prstGeom>
            <a:solidFill>
              <a:srgbClr val="B05D2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2554351" y="2269942"/>
              <a:ext cx="4902998" cy="62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900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zh-TW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成品展示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2826522" y="2247698"/>
              <a:ext cx="623423" cy="623423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5C40"/>
              </a:buClr>
              <a:buSzPts val="4400"/>
              <a:buFont typeface="Garamond"/>
              <a:buNone/>
            </a:pPr>
            <a:r>
              <a:rPr lang="zh-TW" i="1">
                <a:solidFill>
                  <a:srgbClr val="685C40"/>
                </a:solidFill>
              </a:rPr>
              <a:t>研究主題</a:t>
            </a:r>
            <a:endParaRPr i="1">
              <a:solidFill>
                <a:srgbClr val="685C40"/>
              </a:solidFill>
            </a:endParaRPr>
          </a:p>
        </p:txBody>
      </p:sp>
      <p:pic>
        <p:nvPicPr>
          <p:cNvPr id="176" name="Google Shape;17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77042" y="2453763"/>
            <a:ext cx="2957437" cy="189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763" y="2603433"/>
            <a:ext cx="3072505" cy="16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823" y="4417160"/>
            <a:ext cx="27717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5310" y="2527242"/>
            <a:ext cx="2805690" cy="180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7">
            <a:alphaModFix/>
          </a:blip>
          <a:srcRect l="11954" t="28319" r="12116" b="18315"/>
          <a:stretch/>
        </p:blipFill>
        <p:spPr>
          <a:xfrm>
            <a:off x="5512886" y="4570722"/>
            <a:ext cx="2174487" cy="149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7" r="3065" b="20636"/>
          <a:stretch/>
        </p:blipFill>
        <p:spPr>
          <a:xfrm>
            <a:off x="1666763" y="4554896"/>
            <a:ext cx="3161715" cy="13603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5C40"/>
              </a:buClr>
              <a:buSzPts val="4400"/>
              <a:buFont typeface="Garamond"/>
              <a:buNone/>
            </a:pPr>
            <a:r>
              <a:rPr lang="zh-TW">
                <a:solidFill>
                  <a:srgbClr val="685C40"/>
                </a:solidFill>
              </a:rPr>
              <a:t>研究動機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zh-TW" sz="3200">
                <a:solidFill>
                  <a:schemeClr val="dk1"/>
                </a:solidFill>
              </a:rPr>
              <a:t>在疫情巔峰時刻，常常回到家時都忘記消毒，以至於確診數直線飆升，所以想到了以下這個方案，每個家裡都會需要消毒，但常常因為工作太忙錄，導致忘記消毒，或者人們的懶惰而不想消毒，所以我們做了這款智慧感應消毒自走車，可以更容易的來實施消毒動作，解決了現在疫情的一個難點。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zh-TW" sz="3200">
                <a:solidFill>
                  <a:schemeClr val="dk1"/>
                </a:solidFill>
              </a:rPr>
              <a:t/>
            </a:r>
            <a:br>
              <a:rPr lang="zh-TW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 </a:t>
            </a:r>
            <a:r>
              <a:rPr lang="zh-TW">
                <a:solidFill>
                  <a:srgbClr val="B05D26"/>
                </a:solidFill>
              </a:rPr>
              <a:t>研究過程遇到的問題</a:t>
            </a:r>
            <a:endParaRPr>
              <a:solidFill>
                <a:srgbClr val="B05D26"/>
              </a:solidFill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1099826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r>
              <a:rPr lang="zh-TW" sz="2800">
                <a:solidFill>
                  <a:srgbClr val="1C4587"/>
                </a:solidFill>
              </a:rPr>
              <a:t>我們在做專題過程中，遇到最大的問題就是對程式的理解非常困難，</a:t>
            </a:r>
            <a:endParaRPr sz="280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r>
              <a:rPr lang="zh-TW" sz="2800">
                <a:solidFill>
                  <a:srgbClr val="1C4587"/>
                </a:solidFill>
              </a:rPr>
              <a:t>自走車的體積無法配合消毒器去做組裝，杜邦線的接線與排線。</a:t>
            </a:r>
            <a:endParaRPr sz="280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r>
              <a:rPr lang="zh-TW" sz="2800">
                <a:solidFill>
                  <a:srgbClr val="1C4587"/>
                </a:solidFill>
              </a:rPr>
              <a:t>解決問題 : 我們向指導老師詢問，上網找尋實作教學影片。</a:t>
            </a:r>
            <a:endParaRPr sz="28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購買清單</a:t>
            </a:r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r>
              <a:rPr lang="zh-TW"/>
              <a:t>ESP32  TT馬達  酒精噴頭  酒精噴霧器 輪子  電池 藍芽模組 24l01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5720" y="3075934"/>
            <a:ext cx="2803583" cy="307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2361" y="3051935"/>
            <a:ext cx="2289963" cy="309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6263" y="2972749"/>
            <a:ext cx="2406264" cy="317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5C40"/>
              </a:buClr>
              <a:buSzPts val="4400"/>
              <a:buFont typeface="Garamond"/>
              <a:buNone/>
            </a:pPr>
            <a:r>
              <a:rPr lang="zh-TW">
                <a:solidFill>
                  <a:srgbClr val="685C40"/>
                </a:solidFill>
              </a:rPr>
              <a:t>甘特圖</a:t>
            </a:r>
            <a:endParaRPr>
              <a:solidFill>
                <a:srgbClr val="685C40"/>
              </a:solidFill>
            </a:endParaRPr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73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l="516" t="17403" r="18761" b="22469"/>
          <a:stretch/>
        </p:blipFill>
        <p:spPr>
          <a:xfrm>
            <a:off x="1112333" y="2478873"/>
            <a:ext cx="10250760" cy="3737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1295401" y="1153581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5C40"/>
              </a:buClr>
              <a:buSzPts val="4400"/>
              <a:buFont typeface="Garamond"/>
              <a:buNone/>
            </a:pPr>
            <a:r>
              <a:rPr lang="zh-TW">
                <a:solidFill>
                  <a:srgbClr val="685C40"/>
                </a:solidFill>
              </a:rPr>
              <a:t>流程圖</a:t>
            </a:r>
            <a:endParaRPr>
              <a:solidFill>
                <a:srgbClr val="685C40"/>
              </a:solidFill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 l="25185" t="20815" r="32870" b="14740"/>
          <a:stretch/>
        </p:blipFill>
        <p:spPr>
          <a:xfrm>
            <a:off x="3683000" y="2590800"/>
            <a:ext cx="4178300" cy="339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5C40"/>
              </a:buClr>
              <a:buSzPts val="4400"/>
              <a:buFont typeface="Garamond"/>
              <a:buNone/>
            </a:pPr>
            <a:r>
              <a:rPr lang="zh-TW">
                <a:solidFill>
                  <a:srgbClr val="685C40"/>
                </a:solidFill>
              </a:rPr>
              <a:t>電路圖</a:t>
            </a:r>
            <a:endParaRPr>
              <a:solidFill>
                <a:srgbClr val="685C40"/>
              </a:solidFill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628114"/>
            <a:ext cx="7772400" cy="3293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有機">
  <a:themeElements>
    <a:clrScheme name="有機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394</Words>
  <Application>Microsoft Office PowerPoint</Application>
  <PresentationFormat>寬螢幕</PresentationFormat>
  <Paragraphs>34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Garamond</vt:lpstr>
      <vt:lpstr>微軟正黑體</vt:lpstr>
      <vt:lpstr>有機</vt:lpstr>
      <vt:lpstr>智慧感應消毒自走車</vt:lpstr>
      <vt:lpstr> 目  錄</vt:lpstr>
      <vt:lpstr>研究主題</vt:lpstr>
      <vt:lpstr>研究動機</vt:lpstr>
      <vt:lpstr> 研究過程遇到的問題</vt:lpstr>
      <vt:lpstr>購買清單</vt:lpstr>
      <vt:lpstr>甘特圖</vt:lpstr>
      <vt:lpstr>流程圖</vt:lpstr>
      <vt:lpstr>電路圖</vt:lpstr>
      <vt:lpstr>元件圖</vt:lpstr>
      <vt:lpstr>ESP32</vt:lpstr>
      <vt:lpstr>Arduino介紹</vt:lpstr>
      <vt:lpstr>作品說明書</vt:lpstr>
      <vt:lpstr>成品展示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智慧感應消毒自走車</dc:title>
  <dc:creator>cs7301</dc:creator>
  <cp:lastModifiedBy>cs7304</cp:lastModifiedBy>
  <cp:revision>4</cp:revision>
  <dcterms:modified xsi:type="dcterms:W3CDTF">2023-01-16T03:22:42Z</dcterms:modified>
</cp:coreProperties>
</file>